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123B2E-C92B-6A59-EF04-E0642B4C4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1BC059F-52BA-F213-DCF0-090D8B1BA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8E0098-E77F-AFF7-0602-7CA5B8B72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76E-F6CB-467A-9A66-E7B67FF83A53}" type="datetimeFigureOut">
              <a:rPr lang="nl-NL" smtClean="0"/>
              <a:t>15-5-2023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3C9917-386A-26DA-E5BA-918AA8F1E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A3B2D5-4782-55BA-34BB-9C2F5CBCD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F318-0E34-4941-B9D0-B32289881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143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67A1D-3350-465D-D97B-8473FFBD1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B46F734-A7B5-B8EA-8AD3-F4D8CF8AB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26F026-3994-024C-9572-9B9D668F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76E-F6CB-467A-9A66-E7B67FF83A53}" type="datetimeFigureOut">
              <a:rPr lang="nl-NL" smtClean="0"/>
              <a:t>15-5-2023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940A01-2B62-5054-C431-D75F113E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AC3CA1-AA9B-D1F4-8429-54B14EA33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F318-0E34-4941-B9D0-B32289881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38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1386FCA-7E07-6954-C5EA-1A43B3353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A0FBE7C-B28B-E044-BFB7-EECA61D2A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1ACD49-2A79-749F-5E95-D734DB9E4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76E-F6CB-467A-9A66-E7B67FF83A53}" type="datetimeFigureOut">
              <a:rPr lang="nl-NL" smtClean="0"/>
              <a:t>15-5-2023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83A2BD-26B2-FFBA-E6B9-BA29239C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3D3618-548C-085B-D8C9-4378CB18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F318-0E34-4941-B9D0-B32289881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157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ADF08-B3AD-CD8B-0D6A-6D77C22D2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394A31-03DF-B7C6-C40C-9668BECBD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A14901-7E9A-46AA-E274-E7EB84D2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76E-F6CB-467A-9A66-E7B67FF83A53}" type="datetimeFigureOut">
              <a:rPr lang="nl-NL" smtClean="0"/>
              <a:t>15-5-2023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E88F25-7554-106E-3721-C0291979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E52428-4F2E-A2DA-DCE6-74DB83EF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F318-0E34-4941-B9D0-B32289881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48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E51850-4454-E85C-F7E1-6C882847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4F32F6-06F6-822D-4468-A028FEC3D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C73786-91EE-C95B-B9A2-26521C5A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76E-F6CB-467A-9A66-E7B67FF83A53}" type="datetimeFigureOut">
              <a:rPr lang="nl-NL" smtClean="0"/>
              <a:t>15-5-2023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6BC803-4F98-110B-FDAF-E4E75B22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AE1E70-3FF5-8F50-826F-4BB801025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F318-0E34-4941-B9D0-B32289881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697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B814E-8326-5E6E-5A36-31CD54A9C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BE0836-F494-2376-FD5E-8A0BE8E09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8166D3-ED55-9B4B-9D0F-DF93D2461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0500E6-F591-4B05-E33E-0799A1D39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76E-F6CB-467A-9A66-E7B67FF83A53}" type="datetimeFigureOut">
              <a:rPr lang="nl-NL" smtClean="0"/>
              <a:t>15-5-2023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E99EA43-F673-266A-65E8-2DD49881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9F55E6-AAC4-45BA-95EF-C7EB5FBF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F318-0E34-4941-B9D0-B32289881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79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151C6-72C3-FE58-A284-31826B14E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B90B17-5D71-C7CA-75E4-46D2D6C7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5684ABE-5AD8-EE68-8E66-23B736299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E657D77-8DDB-9141-494A-4E1A912A37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A7E37D5-A467-0972-5A9C-061952ED9B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2722D0E-49DC-6594-4575-4FA51D29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76E-F6CB-467A-9A66-E7B67FF83A53}" type="datetimeFigureOut">
              <a:rPr lang="nl-NL" smtClean="0"/>
              <a:t>15-5-2023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40BA245-9466-B9A7-B996-43BF43D2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27F64D7-642E-6FE6-90AE-BDBC657A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F318-0E34-4941-B9D0-B32289881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357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922FE-EE0C-FEF3-7B1C-CBE7CCCEB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90F3699-CF9E-B671-F104-D47A2129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76E-F6CB-467A-9A66-E7B67FF83A53}" type="datetimeFigureOut">
              <a:rPr lang="nl-NL" smtClean="0"/>
              <a:t>15-5-2023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1A1803A-0E27-7293-5877-F85E9550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E76009-E7BB-47D9-12A0-AA153DD6F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F318-0E34-4941-B9D0-B32289881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95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C95CB66-D1E5-D1BA-3389-59AF75AB5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76E-F6CB-467A-9A66-E7B67FF83A53}" type="datetimeFigureOut">
              <a:rPr lang="nl-NL" smtClean="0"/>
              <a:t>15-5-2023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A6D6A79-064D-5EFC-8C6B-F247768E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879526-573F-7D8B-D8DC-CA489C632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F318-0E34-4941-B9D0-B32289881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836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9EBF42-7A77-D683-7DB6-9274D46F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A1005D-6D4F-017C-2E93-BF4C5C21B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7423984-8523-2DC8-AD75-9D1EC1F69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5F3B83-65E2-0C1C-AF8F-CE0005F6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76E-F6CB-467A-9A66-E7B67FF83A53}" type="datetimeFigureOut">
              <a:rPr lang="nl-NL" smtClean="0"/>
              <a:t>15-5-2023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86B0795-2B5E-6F50-0E23-859912468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FE8AD4C-B043-1558-0AD1-AB4EAFCA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F318-0E34-4941-B9D0-B32289881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535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CD19B-FBFB-D892-1B7C-77D454FCB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41DD288-F442-0C57-5A1D-9D9AD29A5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730F652-9C90-2708-6FD2-C37B2A9F1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C956BD8-BDC3-4EF4-DFBF-DB6CADC49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76E-F6CB-467A-9A66-E7B67FF83A53}" type="datetimeFigureOut">
              <a:rPr lang="nl-NL" smtClean="0"/>
              <a:t>15-5-2023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A9C0FF2-97C8-C268-B518-42667670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44954C-4295-67D7-78DE-5F5A1EA1F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8F318-0E34-4941-B9D0-B32289881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6154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8BCC7BB-DFEB-865D-62B7-10D57746A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3067D9-FFDF-F81B-2059-E0B5D31EA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EC40C1-47BC-DA78-C9A3-29201DF1C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1876E-F6CB-467A-9A66-E7B67FF83A53}" type="datetimeFigureOut">
              <a:rPr lang="nl-NL" smtClean="0"/>
              <a:t>15-5-2023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648878-DEEE-5471-37F9-6307757A1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FB8327-F2CB-CB65-E397-9F5A08F4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8F318-0E34-4941-B9D0-B32289881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104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1rlyl8VZFM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Xyxj1ADEk0?start=317&amp;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lX_blR_74I?start=16&amp;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QNns3kf5Is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h10nRlz-M4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E013736C-28D2-90B8-9FA4-373A07B67A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AutoShape 2" descr="To EVolve is to create something extra! - E-Success">
            <a:extLst>
              <a:ext uri="{FF2B5EF4-FFF2-40B4-BE49-F238E27FC236}">
                <a16:creationId xmlns:a16="http://schemas.microsoft.com/office/drawing/2014/main" id="{5014AB88-7F28-98D2-3D14-7FD608E278FC}"/>
              </a:ext>
            </a:extLst>
          </p:cNvPr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1524000" y="919545"/>
            <a:ext cx="9920748" cy="259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pic>
        <p:nvPicPr>
          <p:cNvPr id="1028" name="Picture 4" descr="To EVolve is to create something extra! - E-Success">
            <a:extLst>
              <a:ext uri="{FF2B5EF4-FFF2-40B4-BE49-F238E27FC236}">
                <a16:creationId xmlns:a16="http://schemas.microsoft.com/office/drawing/2014/main" id="{52644265-1144-F8A9-5864-9094B9F28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92" y="-1059167"/>
            <a:ext cx="10520188" cy="712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129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Off-Road Driving 1920's">
            <a:hlinkClick r:id="" action="ppaction://media"/>
            <a:extLst>
              <a:ext uri="{FF2B5EF4-FFF2-40B4-BE49-F238E27FC236}">
                <a16:creationId xmlns:a16="http://schemas.microsoft.com/office/drawing/2014/main" id="{BF424BF1-12C4-32A2-51D3-76D9686468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99760" y="467360"/>
            <a:ext cx="5963920" cy="447294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00961C6-B1CF-F52E-1DB1-530DD30EB6AA}"/>
              </a:ext>
            </a:extLst>
          </p:cNvPr>
          <p:cNvSpPr txBox="1"/>
          <p:nvPr/>
        </p:nvSpPr>
        <p:spPr>
          <a:xfrm>
            <a:off x="556591" y="1639957"/>
            <a:ext cx="4204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&lt; 100 jaar geleden</a:t>
            </a:r>
          </a:p>
        </p:txBody>
      </p:sp>
    </p:spTree>
    <p:extLst>
      <p:ext uri="{BB962C8B-B14F-4D97-AF65-F5344CB8AC3E}">
        <p14:creationId xmlns:p14="http://schemas.microsoft.com/office/powerpoint/2010/main" val="164917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noe gifs | WiffleGif">
            <a:extLst>
              <a:ext uri="{FF2B5EF4-FFF2-40B4-BE49-F238E27FC236}">
                <a16:creationId xmlns:a16="http://schemas.microsoft.com/office/drawing/2014/main" id="{F932A8DD-99C0-DF4B-CFE3-1BE0CBED6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710" y="660280"/>
            <a:ext cx="7217410" cy="40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5C51088-7CBA-6746-98D4-FE975C06343E}"/>
              </a:ext>
            </a:extLst>
          </p:cNvPr>
          <p:cNvSpPr txBox="1"/>
          <p:nvPr/>
        </p:nvSpPr>
        <p:spPr>
          <a:xfrm>
            <a:off x="2611120" y="5551389"/>
            <a:ext cx="827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&lt; 9000 jaar geleden</a:t>
            </a:r>
          </a:p>
          <a:p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2144371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iking-ship GIFs - Get the best GIF on GIPHY">
            <a:extLst>
              <a:ext uri="{FF2B5EF4-FFF2-40B4-BE49-F238E27FC236}">
                <a16:creationId xmlns:a16="http://schemas.microsoft.com/office/drawing/2014/main" id="{BECEC1E8-C3FC-6451-792D-CBE8C888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" y="45720"/>
            <a:ext cx="676656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87DA788-7698-0C9A-7EE6-4D1A8D762B4D}"/>
              </a:ext>
            </a:extLst>
          </p:cNvPr>
          <p:cNvSpPr txBox="1"/>
          <p:nvPr/>
        </p:nvSpPr>
        <p:spPr>
          <a:xfrm>
            <a:off x="7345680" y="1676400"/>
            <a:ext cx="4693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&lt; 900 jaar geleden</a:t>
            </a:r>
          </a:p>
        </p:txBody>
      </p:sp>
    </p:spTree>
    <p:extLst>
      <p:ext uri="{BB962C8B-B14F-4D97-AF65-F5344CB8AC3E}">
        <p14:creationId xmlns:p14="http://schemas.microsoft.com/office/powerpoint/2010/main" val="1524323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8FB2848-DA85-AC5E-C14A-E1D325C1A78F}"/>
              </a:ext>
            </a:extLst>
          </p:cNvPr>
          <p:cNvSpPr txBox="1"/>
          <p:nvPr/>
        </p:nvSpPr>
        <p:spPr>
          <a:xfrm>
            <a:off x="967409" y="4982817"/>
            <a:ext cx="9501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&lt; 450 jaar geleden</a:t>
            </a:r>
          </a:p>
        </p:txBody>
      </p:sp>
      <p:pic>
        <p:nvPicPr>
          <p:cNvPr id="4" name="Onlinemedia 3" title="22 draft horses pull 24 boats - a unique spectacle">
            <a:hlinkClick r:id="" action="ppaction://media"/>
            <a:extLst>
              <a:ext uri="{FF2B5EF4-FFF2-40B4-BE49-F238E27FC236}">
                <a16:creationId xmlns:a16="http://schemas.microsoft.com/office/drawing/2014/main" id="{064A80A7-23DA-6778-46CB-37E7693BBB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58818" y="183941"/>
            <a:ext cx="7885043" cy="445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0 Amazing Animated Yacht Sailing Gifs">
            <a:extLst>
              <a:ext uri="{FF2B5EF4-FFF2-40B4-BE49-F238E27FC236}">
                <a16:creationId xmlns:a16="http://schemas.microsoft.com/office/drawing/2014/main" id="{66AA32A6-B87E-AEEA-4488-146A1D659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74" y="539612"/>
            <a:ext cx="7043530" cy="396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5845A1B-DBCE-975F-3EB5-4BE6215E810E}"/>
              </a:ext>
            </a:extLst>
          </p:cNvPr>
          <p:cNvSpPr txBox="1"/>
          <p:nvPr/>
        </p:nvSpPr>
        <p:spPr>
          <a:xfrm>
            <a:off x="1683026" y="5088835"/>
            <a:ext cx="7845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&lt; 400 jaar geleden</a:t>
            </a:r>
          </a:p>
        </p:txBody>
      </p:sp>
    </p:spTree>
    <p:extLst>
      <p:ext uri="{BB962C8B-B14F-4D97-AF65-F5344CB8AC3E}">
        <p14:creationId xmlns:p14="http://schemas.microsoft.com/office/powerpoint/2010/main" val="3395404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ree Skills that Saved 700 Lives on Titanic — Beth Collier Communication,  Creativity &amp; Leadership Strategist">
            <a:extLst>
              <a:ext uri="{FF2B5EF4-FFF2-40B4-BE49-F238E27FC236}">
                <a16:creationId xmlns:a16="http://schemas.microsoft.com/office/drawing/2014/main" id="{C1FD94E8-1F74-C51E-90C8-AE91E30D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87" y="340414"/>
            <a:ext cx="6176341" cy="617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E578C02-C302-8D5F-E545-9771A3CD020C}"/>
              </a:ext>
            </a:extLst>
          </p:cNvPr>
          <p:cNvSpPr txBox="1"/>
          <p:nvPr/>
        </p:nvSpPr>
        <p:spPr>
          <a:xfrm>
            <a:off x="251791" y="1086678"/>
            <a:ext cx="5009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&lt; 100 jaar geleden</a:t>
            </a:r>
          </a:p>
        </p:txBody>
      </p:sp>
    </p:spTree>
    <p:extLst>
      <p:ext uri="{BB962C8B-B14F-4D97-AF65-F5344CB8AC3E}">
        <p14:creationId xmlns:p14="http://schemas.microsoft.com/office/powerpoint/2010/main" val="1357155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winging Heteluchtballon Hete Lucht Ballonnen GIF | GIFs.nl">
            <a:extLst>
              <a:ext uri="{FF2B5EF4-FFF2-40B4-BE49-F238E27FC236}">
                <a16:creationId xmlns:a16="http://schemas.microsoft.com/office/drawing/2014/main" id="{430ED737-F9F5-B727-AC87-96DE99D1B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9" y="756410"/>
            <a:ext cx="6394174" cy="358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93E9CF5-8679-CE43-8080-744485313224}"/>
              </a:ext>
            </a:extLst>
          </p:cNvPr>
          <p:cNvSpPr txBox="1"/>
          <p:nvPr/>
        </p:nvSpPr>
        <p:spPr>
          <a:xfrm>
            <a:off x="1457739" y="5075583"/>
            <a:ext cx="6798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/>
              <a:t>&lt; 250 jaar</a:t>
            </a:r>
          </a:p>
        </p:txBody>
      </p:sp>
    </p:spTree>
    <p:extLst>
      <p:ext uri="{BB962C8B-B14F-4D97-AF65-F5344CB8AC3E}">
        <p14:creationId xmlns:p14="http://schemas.microsoft.com/office/powerpoint/2010/main" val="1170991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irship | 3D CAD Model Library | GrabCAD">
            <a:extLst>
              <a:ext uri="{FF2B5EF4-FFF2-40B4-BE49-F238E27FC236}">
                <a16:creationId xmlns:a16="http://schemas.microsoft.com/office/drawing/2014/main" id="{E899E801-6FBE-A598-666F-019F7CC5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644" y="45388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3063E9B-F564-0CA6-1B7D-DD6976E426D0}"/>
              </a:ext>
            </a:extLst>
          </p:cNvPr>
          <p:cNvSpPr txBox="1"/>
          <p:nvPr/>
        </p:nvSpPr>
        <p:spPr>
          <a:xfrm>
            <a:off x="808383" y="1497496"/>
            <a:ext cx="4253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/>
              <a:t>&lt; 130 Jaar</a:t>
            </a:r>
          </a:p>
        </p:txBody>
      </p:sp>
    </p:spTree>
    <p:extLst>
      <p:ext uri="{BB962C8B-B14F-4D97-AF65-F5344CB8AC3E}">
        <p14:creationId xmlns:p14="http://schemas.microsoft.com/office/powerpoint/2010/main" val="2147170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4K | World's Oldest Flying Aeroplane | Blériot XI ( 1909 ) at Sanicole 2017">
            <a:hlinkClick r:id="" action="ppaction://media"/>
            <a:extLst>
              <a:ext uri="{FF2B5EF4-FFF2-40B4-BE49-F238E27FC236}">
                <a16:creationId xmlns:a16="http://schemas.microsoft.com/office/drawing/2014/main" id="{75784A99-0110-D71D-0E0E-5407C2B3AA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59145" y="993913"/>
            <a:ext cx="5673710" cy="320564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2FB4655-6746-F1F2-AF4D-4832F5FA691A}"/>
              </a:ext>
            </a:extLst>
          </p:cNvPr>
          <p:cNvSpPr txBox="1"/>
          <p:nvPr/>
        </p:nvSpPr>
        <p:spPr>
          <a:xfrm>
            <a:off x="3021496" y="4982817"/>
            <a:ext cx="6029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&lt; 100 jaar geleden</a:t>
            </a:r>
          </a:p>
        </p:txBody>
      </p:sp>
    </p:spTree>
    <p:extLst>
      <p:ext uri="{BB962C8B-B14F-4D97-AF65-F5344CB8AC3E}">
        <p14:creationId xmlns:p14="http://schemas.microsoft.com/office/powerpoint/2010/main" val="24819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pollo-launch GIFs - Get the best GIF on GIPHY">
            <a:extLst>
              <a:ext uri="{FF2B5EF4-FFF2-40B4-BE49-F238E27FC236}">
                <a16:creationId xmlns:a16="http://schemas.microsoft.com/office/drawing/2014/main" id="{18D23164-64C4-9E4A-A257-8C9B48570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92" y="1143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C42AC6F-2070-855F-6B0C-75D2946C0C8B}"/>
              </a:ext>
            </a:extLst>
          </p:cNvPr>
          <p:cNvSpPr txBox="1"/>
          <p:nvPr/>
        </p:nvSpPr>
        <p:spPr>
          <a:xfrm>
            <a:off x="6559826" y="2014330"/>
            <a:ext cx="526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&lt; 60 jaar geleden</a:t>
            </a:r>
          </a:p>
        </p:txBody>
      </p:sp>
      <p:pic>
        <p:nvPicPr>
          <p:cNvPr id="3" name="Video 2" title="Klokken die timelapse tikken">
            <a:hlinkClick r:id="" action="ppaction://media"/>
            <a:extLst>
              <a:ext uri="{FF2B5EF4-FFF2-40B4-BE49-F238E27FC236}">
                <a16:creationId xmlns:a16="http://schemas.microsoft.com/office/drawing/2014/main" id="{7B3A885E-4484-90E1-25D1-007EBA247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7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 Tijdmachine — JELLEPELLE✎ILLUSTRATOR">
            <a:extLst>
              <a:ext uri="{FF2B5EF4-FFF2-40B4-BE49-F238E27FC236}">
                <a16:creationId xmlns:a16="http://schemas.microsoft.com/office/drawing/2014/main" id="{EE4FE898-C64E-9E0C-F8D5-866B1AF7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0"/>
            <a:ext cx="7218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74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Klokken die timelapse tikken">
            <a:hlinkClick r:id="" action="ppaction://media"/>
            <a:extLst>
              <a:ext uri="{FF2B5EF4-FFF2-40B4-BE49-F238E27FC236}">
                <a16:creationId xmlns:a16="http://schemas.microsoft.com/office/drawing/2014/main" id="{E3A137CF-72C5-C636-C520-F12BF55A5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2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8A4B130-52A8-B24D-B0DE-BC006C65F7B1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&lt; 6000 </a:t>
            </a:r>
            <a:r>
              <a:rPr lang="en-US" sz="2200" dirty="0" err="1"/>
              <a:t>jaar</a:t>
            </a:r>
            <a:r>
              <a:rPr lang="en-US" sz="2200" dirty="0"/>
              <a:t> </a:t>
            </a:r>
            <a:r>
              <a:rPr lang="en-US" sz="2200" dirty="0" err="1"/>
              <a:t>terug</a:t>
            </a:r>
            <a:endParaRPr lang="en-US" sz="2200" dirty="0"/>
          </a:p>
        </p:txBody>
      </p:sp>
      <p:pic>
        <p:nvPicPr>
          <p:cNvPr id="3" name="Video 2" title="Vrouw die paardrijdt">
            <a:hlinkClick r:id="" action="ppaction://media"/>
            <a:extLst>
              <a:ext uri="{FF2B5EF4-FFF2-40B4-BE49-F238E27FC236}">
                <a16:creationId xmlns:a16="http://schemas.microsoft.com/office/drawing/2014/main" id="{677ECC83-D681-44EB-6787-19F6CD28DE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o Invented the Wheel and Why Was It Invented?">
            <a:extLst>
              <a:ext uri="{FF2B5EF4-FFF2-40B4-BE49-F238E27FC236}">
                <a16:creationId xmlns:a16="http://schemas.microsoft.com/office/drawing/2014/main" id="{A578B808-C49F-D6EF-2949-87DAA5714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91" name="Rectangle 308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D903077-A5CC-EFCA-8FB7-796B2BFBAEAE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&lt; 5000 jaar geleden</a:t>
            </a:r>
          </a:p>
        </p:txBody>
      </p:sp>
    </p:spTree>
    <p:extLst>
      <p:ext uri="{BB962C8B-B14F-4D97-AF65-F5344CB8AC3E}">
        <p14:creationId xmlns:p14="http://schemas.microsoft.com/office/powerpoint/2010/main" val="981285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oets huren | Stal Droppinghiem">
            <a:extLst>
              <a:ext uri="{FF2B5EF4-FFF2-40B4-BE49-F238E27FC236}">
                <a16:creationId xmlns:a16="http://schemas.microsoft.com/office/drawing/2014/main" id="{2373610D-4536-8D02-3B9F-D0F06E02C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83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A horse drawn London omnibus">
            <a:hlinkClick r:id="" action="ppaction://media"/>
            <a:extLst>
              <a:ext uri="{FF2B5EF4-FFF2-40B4-BE49-F238E27FC236}">
                <a16:creationId xmlns:a16="http://schemas.microsoft.com/office/drawing/2014/main" id="{70A562A5-A09D-3E70-FBAA-3F0756A7A4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37113" y="264414"/>
            <a:ext cx="7742582" cy="437455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463F372-E202-94AE-45E5-5CD39D639508}"/>
              </a:ext>
            </a:extLst>
          </p:cNvPr>
          <p:cNvSpPr txBox="1"/>
          <p:nvPr/>
        </p:nvSpPr>
        <p:spPr>
          <a:xfrm>
            <a:off x="1172817" y="5208104"/>
            <a:ext cx="9352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&lt; 350 jaar geleden</a:t>
            </a:r>
          </a:p>
        </p:txBody>
      </p:sp>
    </p:spTree>
    <p:extLst>
      <p:ext uri="{BB962C8B-B14F-4D97-AF65-F5344CB8AC3E}">
        <p14:creationId xmlns:p14="http://schemas.microsoft.com/office/powerpoint/2010/main" val="389572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The evolution of the bicycle">
            <a:hlinkClick r:id="" action="ppaction://media"/>
            <a:extLst>
              <a:ext uri="{FF2B5EF4-FFF2-40B4-BE49-F238E27FC236}">
                <a16:creationId xmlns:a16="http://schemas.microsoft.com/office/drawing/2014/main" id="{39B1D2E5-6EF0-E7FE-6467-DA9CD41948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16018" y="113024"/>
            <a:ext cx="3747052" cy="663195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A694B92-01FE-5B20-E08B-E8DAEC4A01D8}"/>
              </a:ext>
            </a:extLst>
          </p:cNvPr>
          <p:cNvSpPr txBox="1"/>
          <p:nvPr/>
        </p:nvSpPr>
        <p:spPr>
          <a:xfrm>
            <a:off x="8020878" y="1461052"/>
            <a:ext cx="3916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&lt; 200 jaar geleden</a:t>
            </a:r>
          </a:p>
        </p:txBody>
      </p:sp>
    </p:spTree>
    <p:extLst>
      <p:ext uri="{BB962C8B-B14F-4D97-AF65-F5344CB8AC3E}">
        <p14:creationId xmlns:p14="http://schemas.microsoft.com/office/powerpoint/2010/main" val="8421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imated GIF - Find &amp; Share on GIPHY | Steam train photo, Old trains, Steam  locomotive">
            <a:extLst>
              <a:ext uri="{FF2B5EF4-FFF2-40B4-BE49-F238E27FC236}">
                <a16:creationId xmlns:a16="http://schemas.microsoft.com/office/drawing/2014/main" id="{E0BF1567-B04D-9381-F05C-46B48C158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9" y="135421"/>
            <a:ext cx="7328452" cy="412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61B969A-E205-0BFC-8F2E-81C41F7F6D37}"/>
              </a:ext>
            </a:extLst>
          </p:cNvPr>
          <p:cNvSpPr txBox="1"/>
          <p:nvPr/>
        </p:nvSpPr>
        <p:spPr>
          <a:xfrm>
            <a:off x="1530626" y="4651513"/>
            <a:ext cx="915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&lt; 150 jaar geleden</a:t>
            </a:r>
          </a:p>
        </p:txBody>
      </p:sp>
    </p:spTree>
    <p:extLst>
      <p:ext uri="{BB962C8B-B14F-4D97-AF65-F5344CB8AC3E}">
        <p14:creationId xmlns:p14="http://schemas.microsoft.com/office/powerpoint/2010/main" val="78146354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58</Words>
  <Application>Microsoft Office PowerPoint</Application>
  <PresentationFormat>Breedbeeld</PresentationFormat>
  <Paragraphs>15</Paragraphs>
  <Slides>19</Slides>
  <Notes>0</Notes>
  <HiddenSlides>0</HiddenSlides>
  <MMClips>8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tryntsje nicolai</dc:creator>
  <cp:lastModifiedBy>Roy Lijkelema</cp:lastModifiedBy>
  <cp:revision>5</cp:revision>
  <dcterms:created xsi:type="dcterms:W3CDTF">2023-05-14T18:19:21Z</dcterms:created>
  <dcterms:modified xsi:type="dcterms:W3CDTF">2023-05-15T09:18:19Z</dcterms:modified>
</cp:coreProperties>
</file>